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4253-018F-43BF-95D0-912B6E341B18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A58B-019B-40CF-9ACF-B15E673317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FAA5-AA74-4A3C-9407-045377A3F672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73D0-6245-43A4-A384-9B7B1B5C3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B146-928C-4D64-8E3B-37E2CEBE2BC5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C5F5-C28C-4529-9251-AFF0282100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A411-9CE1-4DA2-A56D-5C14B1C6787D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B5B8-992F-4897-AE59-2A2C190AA4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C947-5AFF-43CF-B407-B387AC25B156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AD84-242D-40DB-9480-3B7CC751F8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3906-C6CF-48E1-8A0A-BBDC87301273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F548-279C-47A1-80F9-8A95ED9F9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5107-0DB5-427A-889C-3C6B6AA9483A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78AB-C1D1-4B62-BE8C-FF02607C16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A85B-3DE0-4269-8F3C-E82DA04E42AB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F479-7834-429B-938B-8187260031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1BCA-268D-4A73-A977-BA902D8780BC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1EEF-488C-4823-A7B5-8F0CC2099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1E82-81FA-4278-BC50-D1E8913368A9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79C5-FDA5-4631-BDB1-E06B20735E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F083-F609-4B07-B0FD-5E0ED5FFE4A6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3EDC-50C4-4394-B6F4-CC5AFBA3CD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C1225-0F16-445C-A921-F44265CAC11A}" type="datetimeFigureOut">
              <a:rPr lang="it-IT"/>
              <a:pPr>
                <a:defRPr/>
              </a:pPr>
              <a:t>18/07/2014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6FD94-0B57-435C-8244-2E16E88870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med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The </a:t>
            </a:r>
            <a:r>
              <a:rPr lang="it-IT" dirty="0" err="1" smtClean="0"/>
              <a:t>myth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Scylla</a:t>
            </a:r>
            <a:r>
              <a:rPr lang="it-IT" dirty="0" smtClean="0"/>
              <a:t> and </a:t>
            </a:r>
            <a:r>
              <a:rPr lang="it-IT" dirty="0" err="1" smtClean="0"/>
              <a:t>Charybdis</a:t>
            </a:r>
            <a:endParaRPr lang="it-IT" dirty="0"/>
          </a:p>
        </p:txBody>
      </p:sp>
      <p:sp>
        <p:nvSpPr>
          <p:cNvPr id="5123" name="Sottotitolo 2"/>
          <p:cNvSpPr>
            <a:spLocks noGrp="1"/>
          </p:cNvSpPr>
          <p:nvPr>
            <p:ph type="subTitle" idx="1"/>
          </p:nvPr>
        </p:nvSpPr>
        <p:spPr>
          <a:xfrm>
            <a:off x="539750" y="5105400"/>
            <a:ext cx="785495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 marR="0" eaLnBrk="1" hangingPunct="1"/>
            <a:r>
              <a:rPr lang="it-IT" sz="3200" i="1" smtClean="0"/>
              <a:t>By Telesio Primary School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4213" y="5516563"/>
            <a:ext cx="7772400" cy="7207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Scylla and </a:t>
            </a:r>
            <a:r>
              <a:rPr lang="en-US" b="1" dirty="0" err="1" smtClean="0"/>
              <a:t>Charybdis</a:t>
            </a:r>
            <a:r>
              <a:rPr lang="en-US" b="1" dirty="0" smtClean="0"/>
              <a:t> were two mythical sea monsters living on opposite sides of the Strait of Messina between Italy and Sicily. </a:t>
            </a:r>
            <a:endParaRPr lang="it-IT" b="1" dirty="0"/>
          </a:p>
        </p:txBody>
      </p:sp>
      <p:pic>
        <p:nvPicPr>
          <p:cNvPr id="6148" name="Picture 4" descr="C:\Users\Patrizia\Desktop\scansioni disegni\scan000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836712"/>
            <a:ext cx="4892480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esto 2"/>
          <p:cNvSpPr>
            <a:spLocks noGrp="1"/>
          </p:cNvSpPr>
          <p:nvPr>
            <p:ph type="body" idx="1"/>
          </p:nvPr>
        </p:nvSpPr>
        <p:spPr>
          <a:xfrm>
            <a:off x="684213" y="5516563"/>
            <a:ext cx="7848600" cy="865187"/>
          </a:xfrm>
        </p:spPr>
        <p:txBody>
          <a:bodyPr/>
          <a:lstStyle/>
          <a:p>
            <a:pPr eaLnBrk="1" hangingPunct="1"/>
            <a:r>
              <a:rPr lang="en-US" b="1" smtClean="0"/>
              <a:t>Scylla was once a beautiful sea nymph loved by the sea god Glaucus.</a:t>
            </a:r>
            <a:endParaRPr lang="it-IT" b="1" smtClean="0"/>
          </a:p>
          <a:p>
            <a:pPr eaLnBrk="1" hangingPunct="1"/>
            <a:endParaRPr lang="it-IT" smtClean="0"/>
          </a:p>
        </p:txBody>
      </p:sp>
      <p:pic>
        <p:nvPicPr>
          <p:cNvPr id="7172" name="Picture 4" descr="C:\Users\Patrizia\Desktop\scansioni disegni\scan0003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692696"/>
            <a:ext cx="3533754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esto 2"/>
          <p:cNvSpPr>
            <a:spLocks noGrp="1"/>
          </p:cNvSpPr>
          <p:nvPr>
            <p:ph type="body" idx="1"/>
          </p:nvPr>
        </p:nvSpPr>
        <p:spPr>
          <a:xfrm>
            <a:off x="530225" y="5516563"/>
            <a:ext cx="7772400" cy="936625"/>
          </a:xfrm>
        </p:spPr>
        <p:txBody>
          <a:bodyPr/>
          <a:lstStyle/>
          <a:p>
            <a:pPr eaLnBrk="1" hangingPunct="1"/>
            <a:r>
              <a:rPr lang="en-US" b="1" smtClean="0"/>
              <a:t>Glaucus went to the witch Circe and asked her for a love potion to make Scylla return his love. </a:t>
            </a:r>
            <a:endParaRPr lang="it-IT" b="1" smtClean="0"/>
          </a:p>
          <a:p>
            <a:pPr eaLnBrk="1" hangingPunct="1"/>
            <a:endParaRPr lang="it-IT" smtClean="0"/>
          </a:p>
        </p:txBody>
      </p:sp>
      <p:pic>
        <p:nvPicPr>
          <p:cNvPr id="8196" name="Picture 4" descr="C:\Users\Patrizia\Desktop\scansioni disegni\scan000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836712"/>
            <a:ext cx="6385049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225" y="5589588"/>
            <a:ext cx="8002588" cy="935037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Circe fell in love for </a:t>
            </a:r>
            <a:r>
              <a:rPr lang="en-US" b="1" dirty="0" err="1" smtClean="0"/>
              <a:t>Glaucus</a:t>
            </a:r>
            <a:r>
              <a:rPr lang="en-US" b="1" dirty="0" smtClean="0"/>
              <a:t> and, jealous of Scylla, used her magic to transform her into a monster with twelve feet and six heads.</a:t>
            </a:r>
            <a:endParaRPr lang="it-IT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9220" name="Picture 4" descr="C:\Users\Patrizia\Desktop\scansioni disegni\scan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836712"/>
            <a:ext cx="6434548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esto 2"/>
          <p:cNvSpPr>
            <a:spLocks noGrp="1"/>
          </p:cNvSpPr>
          <p:nvPr>
            <p:ph type="body" idx="1"/>
          </p:nvPr>
        </p:nvSpPr>
        <p:spPr>
          <a:xfrm>
            <a:off x="530225" y="5157788"/>
            <a:ext cx="7772400" cy="1150937"/>
          </a:xfrm>
        </p:spPr>
        <p:txBody>
          <a:bodyPr/>
          <a:lstStyle/>
          <a:p>
            <a:pPr algn="just" eaLnBrk="1" hangingPunct="1"/>
            <a:r>
              <a:rPr lang="en-US" b="1" smtClean="0"/>
              <a:t>Scylla hid herself in a cave in the Strait of Messina and, when ships passed close by her, she struck out to grab and eat the sailors.</a:t>
            </a:r>
            <a:endParaRPr lang="it-IT" b="1" smtClean="0"/>
          </a:p>
          <a:p>
            <a:pPr eaLnBrk="1" hangingPunct="1"/>
            <a:endParaRPr lang="it-IT" smtClean="0"/>
          </a:p>
        </p:txBody>
      </p:sp>
      <p:pic>
        <p:nvPicPr>
          <p:cNvPr id="10243" name="Picture 3" descr="C:\Users\Patrizia\Desktop\scansioni disegni\scan000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78" y="836712"/>
            <a:ext cx="5989081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225" y="5084763"/>
            <a:ext cx="7772400" cy="1512887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err="1" smtClean="0"/>
              <a:t>Charybdis</a:t>
            </a:r>
            <a:r>
              <a:rPr lang="en-US" b="1" dirty="0" smtClean="0"/>
              <a:t> was a dangerous sea monster, who lived in the Strait of Messina, opposite Scylla. Three times a day, it swallowed a huge amount of water, before belching it back out again, creating large whirlpools capable of dragging a ship underwater.</a:t>
            </a:r>
            <a:endParaRPr lang="it-IT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11267" name="Picture 3" descr="C:\Users\Patrizia\Desktop\scansioni disegni\scan000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4327554" cy="30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 descr="C:\Users\Patrizia\Desktop\scansioni disegni\scan000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628800"/>
            <a:ext cx="4590496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esto 2"/>
          <p:cNvSpPr>
            <a:spLocks noGrp="1"/>
          </p:cNvSpPr>
          <p:nvPr>
            <p:ph type="body" idx="1"/>
          </p:nvPr>
        </p:nvSpPr>
        <p:spPr>
          <a:xfrm>
            <a:off x="530225" y="5373688"/>
            <a:ext cx="7772400" cy="1223962"/>
          </a:xfrm>
        </p:spPr>
        <p:txBody>
          <a:bodyPr/>
          <a:lstStyle/>
          <a:p>
            <a:pPr eaLnBrk="1" hangingPunct="1"/>
            <a:r>
              <a:rPr lang="en-US" b="1" smtClean="0"/>
              <a:t>Ships sailing the strait were almost certain to be destroyed by one of the monsters. </a:t>
            </a:r>
            <a:endParaRPr lang="it-IT" b="1" smtClean="0"/>
          </a:p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it-IT" smtClean="0"/>
          </a:p>
        </p:txBody>
      </p:sp>
      <p:pic>
        <p:nvPicPr>
          <p:cNvPr id="12291" name="Picture 3" descr="C:\Users\Patrizia\Desktop\scansioni disegni\scan0005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08720"/>
            <a:ext cx="593958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165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Equinozio</vt:lpstr>
      <vt:lpstr>Equinozio</vt:lpstr>
      <vt:lpstr>Equinozio</vt:lpstr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Scylla and Charybdis</dc:title>
  <dc:creator>User</dc:creator>
  <cp:lastModifiedBy>Gio'</cp:lastModifiedBy>
  <cp:revision>14</cp:revision>
  <dcterms:created xsi:type="dcterms:W3CDTF">2014-02-15T09:15:30Z</dcterms:created>
  <dcterms:modified xsi:type="dcterms:W3CDTF">2014-07-18T07:23:32Z</dcterms:modified>
</cp:coreProperties>
</file>